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65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zh-CN" altLang="zh-CN"/>
              <a:t>资料示例</a:t>
            </a:r>
            <a:endParaRPr lang="zh-CN" altLang="zh-CN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commondata" val="eyJoZGlkIjoiNWM5YzViZDYwMmY4MmIwNDJlNjU1ZjRmZGQ4OTUzNjg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WPS 演示</Application>
  <PresentationFormat>宽屏</PresentationFormat>
  <Paragraphs>2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文档存本地丢失不负责</cp:lastModifiedBy>
  <cp:revision>155</cp:revision>
  <dcterms:created xsi:type="dcterms:W3CDTF">2019-06-19T02:08:00Z</dcterms:created>
  <dcterms:modified xsi:type="dcterms:W3CDTF">2023-10-17T07:06:26Z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4942B14E655E408DAB197821BBD30D42_11</vt:lpwstr>
  </property>
</Properties>
</file>